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4079D-8E8B-43F6-9E78-D6CBDF6EFC75}" v="9" dt="2025-09-08T09:13:14.115"/>
    <p1510:client id="{72AA5408-0F6B-4ABC-9BE1-F21021047577}" v="189" dt="2025-09-06T14:29:21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0AD4079D-8E8B-43F6-9E78-D6CBDF6EFC75}"/>
    <pc:docChg chg="modSld">
      <pc:chgData name="Utilisateur" userId="IQRR8DH+XMxne7abbYsBEaS9vgUI33S+gkjG4Diy470=" providerId="None" clId="Web-{0AD4079D-8E8B-43F6-9E78-D6CBDF6EFC75}" dt="2025-09-08T09:13:14.115" v="8"/>
      <pc:docMkLst>
        <pc:docMk/>
      </pc:docMkLst>
      <pc:sldChg chg="modSp">
        <pc:chgData name="Utilisateur" userId="IQRR8DH+XMxne7abbYsBEaS9vgUI33S+gkjG4Diy470=" providerId="None" clId="Web-{0AD4079D-8E8B-43F6-9E78-D6CBDF6EFC75}" dt="2025-09-08T09:13:14.115" v="8"/>
        <pc:sldMkLst>
          <pc:docMk/>
          <pc:sldMk cId="0" sldId="256"/>
        </pc:sldMkLst>
        <pc:spChg chg="mod">
          <ac:chgData name="Utilisateur" userId="IQRR8DH+XMxne7abbYsBEaS9vgUI33S+gkjG4Diy470=" providerId="None" clId="Web-{0AD4079D-8E8B-43F6-9E78-D6CBDF6EFC75}" dt="2025-09-08T09:12:47.866" v="3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0AD4079D-8E8B-43F6-9E78-D6CBDF6EFC75}" dt="2025-09-08T09:13:14.115" v="8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72AA5408-0F6B-4ABC-9BE1-F21021047577}"/>
    <pc:docChg chg="modSld">
      <pc:chgData name="Utilisateur" userId="IQRR8DH+XMxne7abbYsBEaS9vgUI33S+gkjG4Diy470=" providerId="None" clId="Web-{72AA5408-0F6B-4ABC-9BE1-F21021047577}" dt="2025-09-06T14:29:21.807" v="176" actId="20577"/>
      <pc:docMkLst>
        <pc:docMk/>
      </pc:docMkLst>
      <pc:sldChg chg="addSp delSp modSp">
        <pc:chgData name="Utilisateur" userId="IQRR8DH+XMxne7abbYsBEaS9vgUI33S+gkjG4Diy470=" providerId="None" clId="Web-{72AA5408-0F6B-4ABC-9BE1-F21021047577}" dt="2025-09-06T14:29:21.807" v="176" actId="20577"/>
        <pc:sldMkLst>
          <pc:docMk/>
          <pc:sldMk cId="0" sldId="256"/>
        </pc:sldMkLst>
        <pc:spChg chg="add mod">
          <ac:chgData name="Utilisateur" userId="IQRR8DH+XMxne7abbYsBEaS9vgUI33S+gkjG4Diy470=" providerId="None" clId="Web-{72AA5408-0F6B-4ABC-9BE1-F21021047577}" dt="2025-09-06T14:29:00.603" v="172" actId="20577"/>
          <ac:spMkLst>
            <pc:docMk/>
            <pc:sldMk cId="0" sldId="256"/>
            <ac:spMk id="8" creationId="{1DBEC11F-0687-BDD2-D98D-5CBEA2B73C59}"/>
          </ac:spMkLst>
        </pc:spChg>
        <pc:spChg chg="add mod">
          <ac:chgData name="Utilisateur" userId="IQRR8DH+XMxne7abbYsBEaS9vgUI33S+gkjG4Diy470=" providerId="None" clId="Web-{72AA5408-0F6B-4ABC-9BE1-F21021047577}" dt="2025-09-06T14:28:49.369" v="166" actId="1076"/>
          <ac:spMkLst>
            <pc:docMk/>
            <pc:sldMk cId="0" sldId="256"/>
            <ac:spMk id="9" creationId="{F5A35E7D-B07D-90A4-3CEF-886A3ED8B249}"/>
          </ac:spMkLst>
        </pc:spChg>
        <pc:spChg chg="add mod">
          <ac:chgData name="Utilisateur" userId="IQRR8DH+XMxne7abbYsBEaS9vgUI33S+gkjG4Diy470=" providerId="None" clId="Web-{72AA5408-0F6B-4ABC-9BE1-F21021047577}" dt="2025-09-06T14:28:49.385" v="167" actId="1076"/>
          <ac:spMkLst>
            <pc:docMk/>
            <pc:sldMk cId="0" sldId="256"/>
            <ac:spMk id="10" creationId="{A5FBFD7C-E08F-B75A-3DDD-201EDF5ADE05}"/>
          </ac:spMkLst>
        </pc:spChg>
        <pc:spChg chg="add mod">
          <ac:chgData name="Utilisateur" userId="IQRR8DH+XMxne7abbYsBEaS9vgUI33S+gkjG4Diy470=" providerId="None" clId="Web-{72AA5408-0F6B-4ABC-9BE1-F21021047577}" dt="2025-09-06T14:28:49.385" v="168" actId="1076"/>
          <ac:spMkLst>
            <pc:docMk/>
            <pc:sldMk cId="0" sldId="256"/>
            <ac:spMk id="11" creationId="{86D7A0E8-2DE1-105C-41CA-747A456B24D3}"/>
          </ac:spMkLst>
        </pc:spChg>
        <pc:spChg chg="add mod">
          <ac:chgData name="Utilisateur" userId="IQRR8DH+XMxne7abbYsBEaS9vgUI33S+gkjG4Diy470=" providerId="None" clId="Web-{72AA5408-0F6B-4ABC-9BE1-F21021047577}" dt="2025-09-06T14:28:49.400" v="169" actId="1076"/>
          <ac:spMkLst>
            <pc:docMk/>
            <pc:sldMk cId="0" sldId="256"/>
            <ac:spMk id="12" creationId="{C7FFE64D-9FB5-4A94-6265-E3DBBBB01145}"/>
          </ac:spMkLst>
        </pc:spChg>
        <pc:spChg chg="add mod">
          <ac:chgData name="Utilisateur" userId="IQRR8DH+XMxne7abbYsBEaS9vgUI33S+gkjG4Diy470=" providerId="None" clId="Web-{72AA5408-0F6B-4ABC-9BE1-F21021047577}" dt="2025-09-06T14:28:57.197" v="171" actId="20577"/>
          <ac:spMkLst>
            <pc:docMk/>
            <pc:sldMk cId="0" sldId="256"/>
            <ac:spMk id="13" creationId="{4CC5980B-3BD0-CBBD-78AA-426B0FED8799}"/>
          </ac:spMkLst>
        </pc:spChg>
        <pc:spChg chg="mod">
          <ac:chgData name="Utilisateur" userId="IQRR8DH+XMxne7abbYsBEaS9vgUI33S+gkjG4Diy470=" providerId="None" clId="Web-{72AA5408-0F6B-4ABC-9BE1-F21021047577}" dt="2025-09-06T14:28:49.228" v="159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72AA5408-0F6B-4ABC-9BE1-F21021047577}" dt="2025-09-06T14:28:49.244" v="160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72AA5408-0F6B-4ABC-9BE1-F21021047577}" dt="2025-09-06T14:29:21.807" v="176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72AA5408-0F6B-4ABC-9BE1-F21021047577}" dt="2025-09-06T14:28:49.259" v="162" actId="1076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IQRR8DH+XMxne7abbYsBEaS9vgUI33S+gkjG4Diy470=" providerId="None" clId="Web-{72AA5408-0F6B-4ABC-9BE1-F21021047577}" dt="2025-09-06T14:28:49.259" v="163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IQRR8DH+XMxne7abbYsBEaS9vgUI33S+gkjG4Diy470=" providerId="None" clId="Web-{72AA5408-0F6B-4ABC-9BE1-F21021047577}" dt="2025-09-06T14:28:49.291" v="164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  <pc:docChgLst>
    <pc:chgData name="Utilisateur" userId="clMfvt7lU9xL19JLw1UEbyIc5yFoIUNKtuUHFB6QFjQ=" providerId="None" clId="Web-{667E755D-D5AC-45F1-8C16-9CE3B7FD5D52}"/>
    <pc:docChg chg="modSld">
      <pc:chgData name="Utilisateur" userId="clMfvt7lU9xL19JLw1UEbyIc5yFoIUNKtuUHFB6QFjQ=" providerId="None" clId="Web-{667E755D-D5AC-45F1-8C16-9CE3B7FD5D52}" dt="2025-09-04T17:16:55.657" v="24" actId="1076"/>
      <pc:docMkLst>
        <pc:docMk/>
      </pc:docMkLst>
      <pc:sldChg chg="modSp">
        <pc:chgData name="Utilisateur" userId="clMfvt7lU9xL19JLw1UEbyIc5yFoIUNKtuUHFB6QFjQ=" providerId="None" clId="Web-{667E755D-D5AC-45F1-8C16-9CE3B7FD5D52}" dt="2025-09-04T17:16:55.657" v="24" actId="1076"/>
        <pc:sldMkLst>
          <pc:docMk/>
          <pc:sldMk cId="0" sldId="256"/>
        </pc:sldMkLst>
        <pc:spChg chg="mod">
          <ac:chgData name="Utilisateur" userId="clMfvt7lU9xL19JLw1UEbyIc5yFoIUNKtuUHFB6QFjQ=" providerId="None" clId="Web-{667E755D-D5AC-45F1-8C16-9CE3B7FD5D52}" dt="2025-09-04T17:16:55.657" v="23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6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55.657" v="24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8" actId="14100"/>
          <ac:spMkLst>
            <pc:docMk/>
            <pc:sldMk cId="0" sldId="256"/>
            <ac:spMk id="57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8.157" v="21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8.157" v="22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888681" y="222455"/>
            <a:ext cx="2763244" cy="667463"/>
          </a:xfrm>
          <a:prstGeom prst="roundRect">
            <a:avLst>
              <a:gd name="adj" fmla="val 26207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Steps</a:t>
            </a:r>
            <a:endParaRPr lang="fr" sz="1200" dirty="0" err="1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888682" y="1021525"/>
            <a:ext cx="2759869" cy="674606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Set-up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: main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protagonist’s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world / initial state of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mind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fr-FR" dirty="0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775088" y="222444"/>
            <a:ext cx="4379588" cy="667463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r>
              <a:rPr lang="fr-FR" sz="12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Elements</a:t>
            </a:r>
            <a:r>
              <a:rPr lang="fr-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from</a:t>
            </a:r>
            <a:r>
              <a:rPr lang="fr-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the unit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3777218" y="1021507"/>
            <a:ext cx="4412701" cy="674606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777218" y="1834892"/>
            <a:ext cx="4412701" cy="674606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890370" y="1827737"/>
            <a:ext cx="2767011" cy="724611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Inciting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incidents: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events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that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upset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the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protagonist’s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world</a:t>
            </a:r>
            <a:b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/ cause disruption </a:t>
            </a:r>
            <a:endParaRPr lang="fr-FR" dirty="0">
              <a:solidFill>
                <a:schemeClr val="lt1"/>
              </a:solidFill>
            </a:endParaRPr>
          </a:p>
        </p:txBody>
      </p:sp>
      <p:sp>
        <p:nvSpPr>
          <p:cNvPr id="8" name="Google Shape;54;p13">
            <a:extLst>
              <a:ext uri="{FF2B5EF4-FFF2-40B4-BE49-F238E27FC236}">
                <a16:creationId xmlns:a16="http://schemas.microsoft.com/office/drawing/2014/main" id="{1DBEC11F-0687-BDD2-D98D-5CBEA2B73C59}"/>
              </a:ext>
            </a:extLst>
          </p:cNvPr>
          <p:cNvSpPr/>
          <p:nvPr/>
        </p:nvSpPr>
        <p:spPr>
          <a:xfrm>
            <a:off x="888682" y="2658472"/>
            <a:ext cx="2763244" cy="667463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Major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developments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: key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conflicts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, main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protagonist’s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thoughts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b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other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characters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’ </a:t>
            </a:r>
            <a:r>
              <a:rPr lang="fr" sz="12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reactions</a:t>
            </a: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fr-FR" dirty="0"/>
          </a:p>
        </p:txBody>
      </p:sp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F5A35E7D-B07D-90A4-3CEF-886A3ED8B249}"/>
              </a:ext>
            </a:extLst>
          </p:cNvPr>
          <p:cNvSpPr/>
          <p:nvPr/>
        </p:nvSpPr>
        <p:spPr>
          <a:xfrm>
            <a:off x="888681" y="3457542"/>
            <a:ext cx="2759869" cy="674606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Climax: main incident, main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protagonist’s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motivation </a:t>
            </a:r>
            <a:endParaRPr lang="fr-FR" dirty="0">
              <a:solidFill>
                <a:schemeClr val="lt1"/>
              </a:solidFill>
            </a:endParaRPr>
          </a:p>
        </p:txBody>
      </p:sp>
      <p:sp>
        <p:nvSpPr>
          <p:cNvPr id="10" name="Google Shape;56;p13">
            <a:extLst>
              <a:ext uri="{FF2B5EF4-FFF2-40B4-BE49-F238E27FC236}">
                <a16:creationId xmlns:a16="http://schemas.microsoft.com/office/drawing/2014/main" id="{A5FBFD7C-E08F-B75A-3DDD-201EDF5ADE05}"/>
              </a:ext>
            </a:extLst>
          </p:cNvPr>
          <p:cNvSpPr/>
          <p:nvPr/>
        </p:nvSpPr>
        <p:spPr>
          <a:xfrm>
            <a:off x="3782231" y="2658461"/>
            <a:ext cx="4379588" cy="66746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Google Shape;57;p13">
            <a:extLst>
              <a:ext uri="{FF2B5EF4-FFF2-40B4-BE49-F238E27FC236}">
                <a16:creationId xmlns:a16="http://schemas.microsoft.com/office/drawing/2014/main" id="{86D7A0E8-2DE1-105C-41CA-747A456B24D3}"/>
              </a:ext>
            </a:extLst>
          </p:cNvPr>
          <p:cNvSpPr/>
          <p:nvPr/>
        </p:nvSpPr>
        <p:spPr>
          <a:xfrm>
            <a:off x="3784361" y="3457524"/>
            <a:ext cx="4412701" cy="674606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Google Shape;58;p13">
            <a:extLst>
              <a:ext uri="{FF2B5EF4-FFF2-40B4-BE49-F238E27FC236}">
                <a16:creationId xmlns:a16="http://schemas.microsoft.com/office/drawing/2014/main" id="{C7FFE64D-9FB5-4A94-6265-E3DBBBB01145}"/>
              </a:ext>
            </a:extLst>
          </p:cNvPr>
          <p:cNvSpPr/>
          <p:nvPr/>
        </p:nvSpPr>
        <p:spPr>
          <a:xfrm>
            <a:off x="3784361" y="4270911"/>
            <a:ext cx="4412701" cy="674606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9;p13">
            <a:extLst>
              <a:ext uri="{FF2B5EF4-FFF2-40B4-BE49-F238E27FC236}">
                <a16:creationId xmlns:a16="http://schemas.microsoft.com/office/drawing/2014/main" id="{4CC5980B-3BD0-CBBD-78AA-426B0FED8799}"/>
              </a:ext>
            </a:extLst>
          </p:cNvPr>
          <p:cNvSpPr/>
          <p:nvPr/>
        </p:nvSpPr>
        <p:spPr>
          <a:xfrm>
            <a:off x="890368" y="4270900"/>
            <a:ext cx="2767013" cy="674606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>
              <a:buClr>
                <a:schemeClr val="dk1"/>
              </a:buClr>
            </a:pP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Final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resolution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: main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protagonist’s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new world </a:t>
            </a:r>
            <a:b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and state of </a:t>
            </a:r>
            <a:r>
              <a:rPr lang="fr" sz="1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mind</a:t>
            </a: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fr-FR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59</cp:revision>
  <dcterms:modified xsi:type="dcterms:W3CDTF">2025-09-08T09:13:22Z</dcterms:modified>
</cp:coreProperties>
</file>